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7" r:id="rId21"/>
    <p:sldId id="268" r:id="rId22"/>
    <p:sldId id="266" r:id="rId23"/>
    <p:sldId id="269" r:id="rId24"/>
    <p:sldId id="271" r:id="rId25"/>
    <p:sldId id="272" r:id="rId26"/>
    <p:sldId id="273" r:id="rId27"/>
    <p:sldId id="274" r:id="rId28"/>
    <p:sldId id="287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F6E5"/>
    <a:srgbClr val="2096F3"/>
    <a:srgbClr val="FBFEFD"/>
    <a:srgbClr val="B9BB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94660"/>
  </p:normalViewPr>
  <p:slideViewPr>
    <p:cSldViewPr snapToGrid="0">
      <p:cViewPr varScale="1">
        <p:scale>
          <a:sx n="91" d="100"/>
          <a:sy n="91" d="100"/>
        </p:scale>
        <p:origin x="6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DF2-BE33-47A9-AEC0-BE79C564C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52155-96D4-4283-A630-EBF27557D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E93E1-DBFB-4B5D-8B32-BAB8CDD08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4D69-5554-4F4F-A572-897E8673A3BF}" type="datetimeFigureOut">
              <a:rPr lang="en-PH" smtClean="0"/>
              <a:t>13/06/2022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E0910-3069-4FD5-B6D3-CB7DD6514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887ED-CE69-4B72-9DA9-ADA9FEB9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BC991-850A-4BAA-B40C-80227142AE4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3338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1A5F-5496-4146-8C65-60AC0940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0FC7BB-3C08-416C-8CFA-B71529E24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4CDFD-BFFD-4C4E-B87F-AE9AE0AA1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4D69-5554-4F4F-A572-897E8673A3BF}" type="datetimeFigureOut">
              <a:rPr lang="en-PH" smtClean="0"/>
              <a:t>13/06/2022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E2288-88C9-49A0-AC83-CDD63B32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360DA-62C3-43A9-9BFD-CBE9B2354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BC991-850A-4BAA-B40C-80227142AE4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4703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7FB294-244B-4A51-B08D-3939A0DFD8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44B2A-9634-4D11-80C9-28C2F646B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DE811-77FE-40E3-AAF2-6C169E305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4D69-5554-4F4F-A572-897E8673A3BF}" type="datetimeFigureOut">
              <a:rPr lang="en-PH" smtClean="0"/>
              <a:t>13/06/2022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ECF84-BF22-4C8C-BB7E-4E7B091A1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29B43-6729-469B-9F61-B457082F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BC991-850A-4BAA-B40C-80227142AE4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091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71F56-E7CC-4D6F-8A81-964E3508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81184-EAF1-4874-BC15-E05ECBE6D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B9681-46B6-4EAE-A723-AB2BC1F63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4D69-5554-4F4F-A572-897E8673A3BF}" type="datetimeFigureOut">
              <a:rPr lang="en-PH" smtClean="0"/>
              <a:t>13/06/2022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DEE5C-2B3B-4E0A-B0DE-8878754AF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41A74-42D0-48E5-88FC-5CCB9580F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BC991-850A-4BAA-B40C-80227142AE4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06720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E3389-A7A3-46DF-BC55-DD30B324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C2EAA-2D7E-4E15-836C-5336709C6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64B85-46BC-4F57-BA83-672D55A28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4D69-5554-4F4F-A572-897E8673A3BF}" type="datetimeFigureOut">
              <a:rPr lang="en-PH" smtClean="0"/>
              <a:t>13/06/2022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37004-9488-472F-BC44-47ED174B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494E4-1273-4EBE-8FB1-22B0D060A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BC991-850A-4BAA-B40C-80227142AE4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8243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AB6E-BED6-4D62-A480-61B2C5EC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308A9-32A0-40BB-8F5A-3EF02A86B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8D08-0EFF-4A98-BD5C-4428C9321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64665-989A-431E-960B-CA2E5E85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4D69-5554-4F4F-A572-897E8673A3BF}" type="datetimeFigureOut">
              <a:rPr lang="en-PH" smtClean="0"/>
              <a:t>13/06/2022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4DE100-53C6-4CCF-852A-2DD1599F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BC028-435B-48DB-954B-8F7DC481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BC991-850A-4BAA-B40C-80227142AE4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90198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F5B7-745A-4C91-BD25-D06C1C309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28FD2-24D1-4BA7-B1A1-F22031471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73850-2B00-4D95-8CFF-224673809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A09B3-189E-445E-87B8-9B8AD894E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DEB0BA-E683-4E9D-AF52-ED4A4DEA7A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6FC9D8-ACC4-467D-80DB-741431F7B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4D69-5554-4F4F-A572-897E8673A3BF}" type="datetimeFigureOut">
              <a:rPr lang="en-PH" smtClean="0"/>
              <a:t>13/06/2022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B4C526-37CE-4B5F-BA63-B356FA0A0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755E4B-B5A3-44A2-B568-DF2D585C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BC991-850A-4BAA-B40C-80227142AE4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753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8BA37-4BC5-439A-8C2C-8370616E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DAE4AA-4EE4-40B8-8B86-2BE7084FF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4D69-5554-4F4F-A572-897E8673A3BF}" type="datetimeFigureOut">
              <a:rPr lang="en-PH" smtClean="0"/>
              <a:t>13/06/2022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F90FE-D624-45E2-9018-6B59F7352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8FDB8-F24F-4785-9E3D-35C2ADF3A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BC991-850A-4BAA-B40C-80227142AE4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9517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BA9890-F9DD-40F7-A830-CBCD99742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4D69-5554-4F4F-A572-897E8673A3BF}" type="datetimeFigureOut">
              <a:rPr lang="en-PH" smtClean="0"/>
              <a:t>13/06/2022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4E204D-9E2C-4ACC-B36E-4B010EAB8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2E92D-00C2-4B13-82B4-381209BE8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BC991-850A-4BAA-B40C-80227142AE4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099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65CF-BA0A-4A09-97A1-EAD018B6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95BCF-1F51-453D-992A-1B7C4B400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86090-024F-4E00-B893-CA1CBBFF9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90BF9-D448-4723-8978-E18A0F2C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4D69-5554-4F4F-A572-897E8673A3BF}" type="datetimeFigureOut">
              <a:rPr lang="en-PH" smtClean="0"/>
              <a:t>13/06/2022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78BBF-0FC4-4C1D-9033-A1BD592FD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69817-A525-4C15-A4B6-319F1646D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BC991-850A-4BAA-B40C-80227142AE4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68521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C590D-C69E-40EE-8F04-E1DD9A0D1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F7960-A262-4A5D-8B6C-FB66EEE35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EBF5B-A647-4E2A-98C7-081AA5BA1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09C42-CDA3-4F25-9F17-BB0819A7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4D69-5554-4F4F-A572-897E8673A3BF}" type="datetimeFigureOut">
              <a:rPr lang="en-PH" smtClean="0"/>
              <a:t>13/06/2022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5E73D-67F0-4453-A9F4-C12081E2C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6FC22-7973-46E8-9CF7-47A47054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BC991-850A-4BAA-B40C-80227142AE4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2723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46F956-E13E-4B5C-9963-3562611E4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8646D-584E-499E-9926-B01090DB1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ABBDF-558E-475D-AA05-684EF4495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D4D69-5554-4F4F-A572-897E8673A3BF}" type="datetimeFigureOut">
              <a:rPr lang="en-PH" smtClean="0"/>
              <a:t>13/06/2022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8EC20-10E9-46C8-B3B7-EF68B88EF0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000C1-4E23-488F-8AE2-123DD1053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BC991-850A-4BAA-B40C-80227142AE4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2422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77CE2-E875-49C6-9A31-741FA068B6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/>
              <a:t>Medical Kit UI Sample</a:t>
            </a:r>
          </a:p>
        </p:txBody>
      </p:sp>
    </p:spTree>
    <p:extLst>
      <p:ext uri="{BB962C8B-B14F-4D97-AF65-F5344CB8AC3E}">
        <p14:creationId xmlns:p14="http://schemas.microsoft.com/office/powerpoint/2010/main" val="1718064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880CDA-142A-419A-873A-6F0A51D19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09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89ECD91-7B1C-417F-9AE6-8DAAE37E9C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08EA27-C8B4-4356-933B-BEC0CB0E89B8}"/>
              </a:ext>
            </a:extLst>
          </p:cNvPr>
          <p:cNvSpPr txBox="1"/>
          <p:nvPr/>
        </p:nvSpPr>
        <p:spPr>
          <a:xfrm>
            <a:off x="8196045" y="6392411"/>
            <a:ext cx="382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This will loop back to medication setup</a:t>
            </a:r>
          </a:p>
        </p:txBody>
      </p:sp>
    </p:spTree>
    <p:extLst>
      <p:ext uri="{BB962C8B-B14F-4D97-AF65-F5344CB8AC3E}">
        <p14:creationId xmlns:p14="http://schemas.microsoft.com/office/powerpoint/2010/main" val="1020030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4AF7C-43B8-4A8F-B1D2-EB422E62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85D0D-53B8-4BF3-A35A-D226AF869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90489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9FFF7-764B-4D7E-9405-4981608A9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69AC4F-66E4-41DA-A3A0-188EB7F32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4308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42CB-1FB7-4634-82E3-325A23972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167F1D-E1AB-4AC4-87A6-3C21E6743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5C05BF-6557-451E-B865-51E49B8C0ABC}"/>
              </a:ext>
            </a:extLst>
          </p:cNvPr>
          <p:cNvSpPr txBox="1"/>
          <p:nvPr/>
        </p:nvSpPr>
        <p:spPr>
          <a:xfrm>
            <a:off x="2988788" y="3579840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50/50 Pills</a:t>
            </a:r>
          </a:p>
        </p:txBody>
      </p:sp>
    </p:spTree>
    <p:extLst>
      <p:ext uri="{BB962C8B-B14F-4D97-AF65-F5344CB8AC3E}">
        <p14:creationId xmlns:p14="http://schemas.microsoft.com/office/powerpoint/2010/main" val="1126923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B76BCF-E632-478F-BACB-CE3971E9C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6F1C72-A90E-423E-B4C0-18806C87C505}"/>
              </a:ext>
            </a:extLst>
          </p:cNvPr>
          <p:cNvSpPr txBox="1"/>
          <p:nvPr/>
        </p:nvSpPr>
        <p:spPr>
          <a:xfrm>
            <a:off x="2972010" y="3596618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50/50 Pills</a:t>
            </a:r>
          </a:p>
        </p:txBody>
      </p:sp>
    </p:spTree>
    <p:extLst>
      <p:ext uri="{BB962C8B-B14F-4D97-AF65-F5344CB8AC3E}">
        <p14:creationId xmlns:p14="http://schemas.microsoft.com/office/powerpoint/2010/main" val="1673165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49DF2-8ED3-44EC-AB31-43F99629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AA5265-AD02-428E-921B-A31A9D2F9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ABFA91-C6A1-455F-ACF1-81AA33D3D80B}"/>
              </a:ext>
            </a:extLst>
          </p:cNvPr>
          <p:cNvSpPr txBox="1"/>
          <p:nvPr/>
        </p:nvSpPr>
        <p:spPr>
          <a:xfrm>
            <a:off x="2972010" y="3596618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50/50 Pills</a:t>
            </a:r>
          </a:p>
        </p:txBody>
      </p:sp>
    </p:spTree>
    <p:extLst>
      <p:ext uri="{BB962C8B-B14F-4D97-AF65-F5344CB8AC3E}">
        <p14:creationId xmlns:p14="http://schemas.microsoft.com/office/powerpoint/2010/main" val="192367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ACC6A7-74FB-4D5D-A5F6-FDD9EE104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08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4549-DAE5-46D5-A463-81FDFBF8B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9B341F-105C-4739-B8DA-0DE0DC49E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95445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D5DC53-ECC5-470A-9119-A92471401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9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D384-5583-4BCE-B976-D06B24C2A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PH" dirty="0"/>
              <a:t>When Registering</a:t>
            </a:r>
          </a:p>
        </p:txBody>
      </p:sp>
    </p:spTree>
    <p:extLst>
      <p:ext uri="{BB962C8B-B14F-4D97-AF65-F5344CB8AC3E}">
        <p14:creationId xmlns:p14="http://schemas.microsoft.com/office/powerpoint/2010/main" val="4009943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D087-093F-47B5-9B58-2F95E7D4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DD0FEE-34B7-4B4E-8DAD-D3AD9A937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3894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80592-09A5-4E9B-A15B-54D53A3E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72899-248A-4D71-81D7-4BB04962D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51458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820C-5788-44A1-963E-D5624B9A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583CFE-231A-4655-A414-23F944E76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B74B54-0F8D-468C-9FD1-E479D8D46F8B}"/>
              </a:ext>
            </a:extLst>
          </p:cNvPr>
          <p:cNvSpPr txBox="1"/>
          <p:nvPr/>
        </p:nvSpPr>
        <p:spPr>
          <a:xfrm>
            <a:off x="3005566" y="3152001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50/50 Pills</a:t>
            </a:r>
          </a:p>
        </p:txBody>
      </p:sp>
    </p:spTree>
    <p:extLst>
      <p:ext uri="{BB962C8B-B14F-4D97-AF65-F5344CB8AC3E}">
        <p14:creationId xmlns:p14="http://schemas.microsoft.com/office/powerpoint/2010/main" val="2207707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8D800-72D5-44E9-8500-CF43BEAB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71E0C0-56E2-47E4-A6B8-499773CEF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56230F-6776-4D0C-AC20-420831CB554E}"/>
              </a:ext>
            </a:extLst>
          </p:cNvPr>
          <p:cNvSpPr txBox="1"/>
          <p:nvPr/>
        </p:nvSpPr>
        <p:spPr>
          <a:xfrm>
            <a:off x="8649050" y="1321356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>
                <a:solidFill>
                  <a:schemeClr val="bg2">
                    <a:lumMod val="50000"/>
                  </a:schemeClr>
                </a:solidFill>
              </a:rPr>
              <a:t>Log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5581A-14B0-4F38-9A10-093090228498}"/>
              </a:ext>
            </a:extLst>
          </p:cNvPr>
          <p:cNvSpPr txBox="1"/>
          <p:nvPr/>
        </p:nvSpPr>
        <p:spPr>
          <a:xfrm>
            <a:off x="4399317" y="180459"/>
            <a:ext cx="3393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THIS IS THE MAIN ACTIVE SCREEN.</a:t>
            </a:r>
          </a:p>
        </p:txBody>
      </p:sp>
    </p:spTree>
    <p:extLst>
      <p:ext uri="{BB962C8B-B14F-4D97-AF65-F5344CB8AC3E}">
        <p14:creationId xmlns:p14="http://schemas.microsoft.com/office/powerpoint/2010/main" val="1090704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DEC54-FA71-4C73-99F6-EFD931C4A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PH" dirty="0"/>
              <a:t>IF ALARMED AND BEING USED</a:t>
            </a:r>
          </a:p>
        </p:txBody>
      </p:sp>
    </p:spTree>
    <p:extLst>
      <p:ext uri="{BB962C8B-B14F-4D97-AF65-F5344CB8AC3E}">
        <p14:creationId xmlns:p14="http://schemas.microsoft.com/office/powerpoint/2010/main" val="314186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2206-7644-4AA8-B4CD-C3516CC2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6FE0A6-C143-4F23-A509-4E844F090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64176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2E2641-00AC-404F-8E45-413E855CE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AEF57D-9C80-446E-8E94-E9B01BCBE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5790565"/>
            <a:ext cx="10515600" cy="1325563"/>
          </a:xfrm>
        </p:spPr>
        <p:txBody>
          <a:bodyPr>
            <a:normAutofit/>
          </a:bodyPr>
          <a:lstStyle/>
          <a:p>
            <a:r>
              <a:rPr lang="en-PH" sz="2400" dirty="0"/>
              <a:t>If wrong medication</a:t>
            </a:r>
          </a:p>
        </p:txBody>
      </p:sp>
    </p:spTree>
    <p:extLst>
      <p:ext uri="{BB962C8B-B14F-4D97-AF65-F5344CB8AC3E}">
        <p14:creationId xmlns:p14="http://schemas.microsoft.com/office/powerpoint/2010/main" val="2334316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A17C7-1F8B-441C-AE8D-F1E1D7145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358C64-BB88-4290-A29A-331DFA339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2774A-CAE9-4928-9543-1A1BA0F2E104}"/>
              </a:ext>
            </a:extLst>
          </p:cNvPr>
          <p:cNvSpPr txBox="1"/>
          <p:nvPr/>
        </p:nvSpPr>
        <p:spPr>
          <a:xfrm>
            <a:off x="5360564" y="2416029"/>
            <a:ext cx="193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Return Medication</a:t>
            </a:r>
          </a:p>
          <a:p>
            <a:r>
              <a:rPr lang="en-PH" dirty="0"/>
              <a:t>(BLINK LIGHT)</a:t>
            </a:r>
          </a:p>
        </p:txBody>
      </p:sp>
    </p:spTree>
    <p:extLst>
      <p:ext uri="{BB962C8B-B14F-4D97-AF65-F5344CB8AC3E}">
        <p14:creationId xmlns:p14="http://schemas.microsoft.com/office/powerpoint/2010/main" val="168170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2CEF-A1F4-4B5D-9E28-97D67547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82356-F486-43B1-A14F-EE510BBB8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BF0E7-5CAC-4AFB-A18E-127C7F64F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E215CE-8279-44EF-A2A5-7039153AAC7D}"/>
              </a:ext>
            </a:extLst>
          </p:cNvPr>
          <p:cNvSpPr/>
          <p:nvPr/>
        </p:nvSpPr>
        <p:spPr>
          <a:xfrm>
            <a:off x="4765040" y="3139440"/>
            <a:ext cx="2712720" cy="863600"/>
          </a:xfrm>
          <a:prstGeom prst="rect">
            <a:avLst/>
          </a:prstGeom>
          <a:solidFill>
            <a:srgbClr val="D4F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27630-B6FC-4D7F-BF1E-956FFCED892E}"/>
              </a:ext>
            </a:extLst>
          </p:cNvPr>
          <p:cNvSpPr txBox="1"/>
          <p:nvPr/>
        </p:nvSpPr>
        <p:spPr>
          <a:xfrm>
            <a:off x="5152064" y="3244334"/>
            <a:ext cx="193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Return Medication</a:t>
            </a:r>
          </a:p>
        </p:txBody>
      </p:sp>
    </p:spTree>
    <p:extLst>
      <p:ext uri="{BB962C8B-B14F-4D97-AF65-F5344CB8AC3E}">
        <p14:creationId xmlns:p14="http://schemas.microsoft.com/office/powerpoint/2010/main" val="3481633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820C-5788-44A1-963E-D5624B9A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583CFE-231A-4655-A414-23F944E76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56821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E8FD-60E7-4B7C-997B-1C2AB0A4E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A4E2ED10-348F-441E-A51D-D6C3E4178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38156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E1287-2EE3-4FD1-813B-BC0DF98F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 descr="A picture containing text, electronics, different&#10;&#10;Description automatically generated">
            <a:extLst>
              <a:ext uri="{FF2B5EF4-FFF2-40B4-BE49-F238E27FC236}">
                <a16:creationId xmlns:a16="http://schemas.microsoft.com/office/drawing/2014/main" id="{240C2B46-39CD-4A4A-97AC-31497C94B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74745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8BCC6-7DB2-4B5F-980B-E8F94AA2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9" name="Content Placeholder 8" descr="A black calculator with a screen&#10;&#10;Description automatically generated with low confidence">
            <a:extLst>
              <a:ext uri="{FF2B5EF4-FFF2-40B4-BE49-F238E27FC236}">
                <a16:creationId xmlns:a16="http://schemas.microsoft.com/office/drawing/2014/main" id="{0B3088DC-3128-42ED-9E37-F486CB32E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7057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331D8-BA0F-4EFA-AB1E-C5350186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 descr="A picture containing text, monitor, screenshot&#10;&#10;Description automatically generated">
            <a:extLst>
              <a:ext uri="{FF2B5EF4-FFF2-40B4-BE49-F238E27FC236}">
                <a16:creationId xmlns:a16="http://schemas.microsoft.com/office/drawing/2014/main" id="{A985CC00-6F9B-4273-9A7A-EB4FBA69A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53454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200BF-F0C5-4C4A-9ADF-384B6B37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999D44F-6EDE-4366-BBE5-B5BD069B1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9366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hiteboard&#10;&#10;Description automatically generated with low confidence">
            <a:extLst>
              <a:ext uri="{FF2B5EF4-FFF2-40B4-BE49-F238E27FC236}">
                <a16:creationId xmlns:a16="http://schemas.microsoft.com/office/drawing/2014/main" id="{6B02E5E3-53F0-4656-B637-57222345F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50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CB2B61FE-6007-4CEA-B575-537923C71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06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47</Words>
  <Application>Microsoft Office PowerPoint</Application>
  <PresentationFormat>Widescreen</PresentationFormat>
  <Paragraphs>15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Medical Kit UI Sample</vt:lpstr>
      <vt:lpstr>When Registering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ALARMED AND BEING USED</vt:lpstr>
      <vt:lpstr>PowerPoint Presentation</vt:lpstr>
      <vt:lpstr>If wrong medication</vt:lpstr>
      <vt:lpstr>PowerPoint Presentation</vt:lpstr>
      <vt:lpstr>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Kit UI Sample</dc:title>
  <dc:creator>Sung Hum Cho</dc:creator>
  <cp:lastModifiedBy>Sung Hum</cp:lastModifiedBy>
  <cp:revision>9</cp:revision>
  <dcterms:created xsi:type="dcterms:W3CDTF">2021-11-18T14:21:59Z</dcterms:created>
  <dcterms:modified xsi:type="dcterms:W3CDTF">2022-06-12T17:59:16Z</dcterms:modified>
</cp:coreProperties>
</file>